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9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7EF3F2-D921-49D0-BD3B-DB5F1FF3B376}" type="datetimeFigureOut">
              <a:rPr lang="ru-RU" smtClean="0"/>
              <a:pPr/>
              <a:t>26.10.2018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830C0E-2464-46D0-A512-531315B4438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7EF3F2-D921-49D0-BD3B-DB5F1FF3B376}" type="datetimeFigureOut">
              <a:rPr lang="ru-RU" smtClean="0"/>
              <a:pPr/>
              <a:t>26.10.2018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830C0E-2464-46D0-A512-531315B4438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7EF3F2-D921-49D0-BD3B-DB5F1FF3B376}" type="datetimeFigureOut">
              <a:rPr lang="ru-RU" smtClean="0"/>
              <a:pPr/>
              <a:t>26.10.2018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830C0E-2464-46D0-A512-531315B4438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7EF3F2-D921-49D0-BD3B-DB5F1FF3B376}" type="datetimeFigureOut">
              <a:rPr lang="ru-RU" smtClean="0"/>
              <a:pPr/>
              <a:t>26.10.2018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830C0E-2464-46D0-A512-531315B4438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7EF3F2-D921-49D0-BD3B-DB5F1FF3B376}" type="datetimeFigureOut">
              <a:rPr lang="ru-RU" smtClean="0"/>
              <a:pPr/>
              <a:t>26.10.2018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830C0E-2464-46D0-A512-531315B4438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7EF3F2-D921-49D0-BD3B-DB5F1FF3B376}" type="datetimeFigureOut">
              <a:rPr lang="ru-RU" smtClean="0"/>
              <a:pPr/>
              <a:t>26.10.2018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830C0E-2464-46D0-A512-531315B4438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7EF3F2-D921-49D0-BD3B-DB5F1FF3B376}" type="datetimeFigureOut">
              <a:rPr lang="ru-RU" smtClean="0"/>
              <a:pPr/>
              <a:t>26.10.2018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830C0E-2464-46D0-A512-531315B4438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7EF3F2-D921-49D0-BD3B-DB5F1FF3B376}" type="datetimeFigureOut">
              <a:rPr lang="ru-RU" smtClean="0"/>
              <a:pPr/>
              <a:t>26.10.2018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830C0E-2464-46D0-A512-531315B4438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7EF3F2-D921-49D0-BD3B-DB5F1FF3B376}" type="datetimeFigureOut">
              <a:rPr lang="ru-RU" smtClean="0"/>
              <a:pPr/>
              <a:t>26.10.2018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830C0E-2464-46D0-A512-531315B4438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7EF3F2-D921-49D0-BD3B-DB5F1FF3B376}" type="datetimeFigureOut">
              <a:rPr lang="ru-RU" smtClean="0"/>
              <a:pPr/>
              <a:t>26.10.2018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830C0E-2464-46D0-A512-531315B4438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7EF3F2-D921-49D0-BD3B-DB5F1FF3B376}" type="datetimeFigureOut">
              <a:rPr lang="ru-RU" smtClean="0"/>
              <a:pPr/>
              <a:t>26.10.2018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830C0E-2464-46D0-A512-531315B4438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7EF3F2-D921-49D0-BD3B-DB5F1FF3B376}" type="datetimeFigureOut">
              <a:rPr lang="ru-RU" smtClean="0"/>
              <a:pPr/>
              <a:t>26.10.2018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830C0E-2464-46D0-A512-531315B4438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14282" y="214290"/>
            <a:ext cx="28575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Слайд №18</a:t>
            </a:r>
            <a:endParaRPr lang="ru-RU" sz="3200" dirty="0"/>
          </a:p>
        </p:txBody>
      </p:sp>
      <p:sp>
        <p:nvSpPr>
          <p:cNvPr id="6" name="TextBox 5"/>
          <p:cNvSpPr txBox="1"/>
          <p:nvPr/>
        </p:nvSpPr>
        <p:spPr>
          <a:xfrm>
            <a:off x="428596" y="1214422"/>
            <a:ext cx="571504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/>
            <a:r>
              <a:rPr lang="en-US" sz="2400" dirty="0" smtClean="0">
                <a:solidFill>
                  <a:schemeClr val="tx1"/>
                </a:solidFill>
              </a:rPr>
              <a:t>S </a:t>
            </a:r>
          </a:p>
          <a:p>
            <a:pPr marL="514350" indent="-514350"/>
            <a:r>
              <a:rPr lang="en-US" sz="2400" dirty="0" smtClean="0">
                <a:solidFill>
                  <a:schemeClr val="tx1"/>
                </a:solidFill>
              </a:rPr>
              <a:t>u </a:t>
            </a:r>
          </a:p>
          <a:p>
            <a:pPr marL="514350" indent="-514350"/>
            <a:r>
              <a:rPr lang="en-US" sz="2400" dirty="0" smtClean="0">
                <a:solidFill>
                  <a:schemeClr val="tx1"/>
                </a:solidFill>
              </a:rPr>
              <a:t>m</a:t>
            </a:r>
          </a:p>
          <a:p>
            <a:pPr marL="514350" indent="-514350"/>
            <a:r>
              <a:rPr lang="en-US" sz="2400" dirty="0" smtClean="0">
                <a:solidFill>
                  <a:schemeClr val="tx1"/>
                </a:solidFill>
              </a:rPr>
              <a:t>m </a:t>
            </a:r>
          </a:p>
          <a:p>
            <a:pPr marL="514350" indent="-514350"/>
            <a:r>
              <a:rPr lang="en-US" sz="2400" dirty="0" smtClean="0">
                <a:solidFill>
                  <a:schemeClr val="tx1"/>
                </a:solidFill>
              </a:rPr>
              <a:t>a</a:t>
            </a:r>
          </a:p>
          <a:p>
            <a:pPr marL="514350" indent="-514350"/>
            <a:r>
              <a:rPr lang="en-US" sz="2400" dirty="0" smtClean="0">
                <a:solidFill>
                  <a:schemeClr val="tx1"/>
                </a:solidFill>
              </a:rPr>
              <a:t>r  </a:t>
            </a:r>
          </a:p>
          <a:p>
            <a:pPr marL="514350" indent="-514350"/>
            <a:r>
              <a:rPr lang="en-US" sz="2400" dirty="0" err="1" smtClean="0">
                <a:solidFill>
                  <a:schemeClr val="tx1"/>
                </a:solidFill>
              </a:rPr>
              <a:t>i</a:t>
            </a:r>
            <a:endParaRPr lang="en-US" sz="2400" dirty="0" smtClean="0">
              <a:solidFill>
                <a:schemeClr val="tx1"/>
              </a:solidFill>
            </a:endParaRPr>
          </a:p>
          <a:p>
            <a:pPr marL="514350" indent="-514350"/>
            <a:r>
              <a:rPr lang="en-US" sz="2400" dirty="0" smtClean="0">
                <a:solidFill>
                  <a:schemeClr val="tx1"/>
                </a:solidFill>
              </a:rPr>
              <a:t>z </a:t>
            </a:r>
          </a:p>
          <a:p>
            <a:pPr marL="514350" indent="-514350"/>
            <a:r>
              <a:rPr lang="en-US" sz="2400" dirty="0" err="1" smtClean="0">
                <a:solidFill>
                  <a:schemeClr val="tx1"/>
                </a:solidFill>
              </a:rPr>
              <a:t>i</a:t>
            </a:r>
            <a:endParaRPr lang="en-US" sz="2400" dirty="0" smtClean="0">
              <a:solidFill>
                <a:schemeClr val="tx1"/>
              </a:solidFill>
            </a:endParaRPr>
          </a:p>
          <a:p>
            <a:pPr marL="514350" indent="-514350"/>
            <a:r>
              <a:rPr lang="en-US" sz="2400" dirty="0" smtClean="0">
                <a:solidFill>
                  <a:schemeClr val="tx1"/>
                </a:solidFill>
              </a:rPr>
              <a:t>n</a:t>
            </a:r>
          </a:p>
          <a:p>
            <a:pPr marL="514350" indent="-514350"/>
            <a:r>
              <a:rPr lang="en-US" sz="2400" dirty="0" smtClean="0">
                <a:solidFill>
                  <a:schemeClr val="tx1"/>
                </a:solidFill>
              </a:rPr>
              <a:t>g</a:t>
            </a:r>
          </a:p>
          <a:p>
            <a:endParaRPr lang="ru-RU" sz="2400" dirty="0"/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Тамара\Desktop\Рисунок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268760"/>
            <a:ext cx="7920880" cy="496855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14</Words>
  <Application>Microsoft Office PowerPoint</Application>
  <PresentationFormat>Экран (4:3)</PresentationFormat>
  <Paragraphs>12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Слайд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№18</dc:title>
  <dc:creator>Тамара</dc:creator>
  <cp:lastModifiedBy>Тамара</cp:lastModifiedBy>
  <cp:revision>5</cp:revision>
  <dcterms:created xsi:type="dcterms:W3CDTF">2014-02-20T08:19:18Z</dcterms:created>
  <dcterms:modified xsi:type="dcterms:W3CDTF">2018-10-26T08:46:49Z</dcterms:modified>
</cp:coreProperties>
</file>